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77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099D4-EF13-4528-9CB7-A45DEE3B90E8}" type="datetimeFigureOut">
              <a:rPr lang="en-IN" smtClean="0"/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753BD9-9DB3-4B1C-A54C-4968CABDE13C}" type="slidenum">
              <a:rPr lang="en-IN" smtClean="0"/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FAST API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en-US" dirty="0" smtClean="0"/>
              <a:t>https://www.youtube.com/watch?v=7t2alSnE2-I</a:t>
            </a:r>
            <a:endParaRPr lang="en-US" altLang="en-US" dirty="0" smtClean="0"/>
          </a:p>
          <a:p>
            <a:endParaRPr lang="en-US" altLang="en-US" dirty="0" smtClean="0"/>
          </a:p>
          <a:p>
            <a:r>
              <a:rPr lang="en-US" altLang="en-US" dirty="0" smtClean="0"/>
              <a:t>https://fastapi.tiangolo.com/tutorial/</a:t>
            </a:r>
            <a:endParaRPr lang="en-US" altLang="en-US" dirty="0" smtClean="0"/>
          </a:p>
          <a:p>
            <a:endParaRPr lang="en-IN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IN"/>
              <a:t>tableplus</a:t>
            </a:r>
            <a:endParaRPr lang="en-US" altLang="en-IN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IN"/>
              <a:t>pip install fastapi</a:t>
            </a:r>
            <a:endParaRPr lang="en-US" altLang="en-IN"/>
          </a:p>
          <a:p>
            <a:r>
              <a:rPr lang="en-US" altLang="en-IN"/>
              <a:t>pip install uvicorn[standard]</a:t>
            </a:r>
            <a:endParaRPr lang="en-US" altLang="en-IN"/>
          </a:p>
          <a:p>
            <a:endParaRPr lang="en-US" altLang="en-IN"/>
          </a:p>
          <a:p>
            <a:r>
              <a:rPr lang="en-US" altLang="en-IN"/>
              <a:t>create the main.py file</a:t>
            </a:r>
            <a:endParaRPr lang="en-US" altLang="en-IN"/>
          </a:p>
          <a:p>
            <a:r>
              <a:rPr lang="en-US" altLang="en-IN"/>
              <a:t>write the code </a:t>
            </a:r>
            <a:endParaRPr lang="en-US" altLang="en-IN"/>
          </a:p>
          <a:p>
            <a:r>
              <a:rPr lang="en-US" altLang="en-IN"/>
              <a:t>run: uvicorn main:app --reload</a:t>
            </a:r>
            <a:endParaRPr lang="en-US" altLang="en-IN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588770"/>
          </a:xfrm>
        </p:spPr>
        <p:txBody>
          <a:bodyPr>
            <a:noAutofit/>
          </a:bodyPr>
          <a:lstStyle/>
          <a:p>
            <a:r>
              <a:rPr lang="en-US" altLang="en-IN" sz="2400"/>
              <a:t>Query P</a:t>
            </a:r>
            <a:r>
              <a:rPr lang="en-US" altLang="en-US" sz="2400"/>
              <a:t>http://127.0.0.1:8000/blog/published/?limits=1&amp;publish=false' \</a:t>
            </a:r>
            <a:r>
              <a:rPr lang="en-US" altLang="en-IN" sz="2400"/>
              <a:t>arams</a:t>
            </a:r>
            <a:endParaRPr lang="en-US" altLang="en-IN" sz="240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altLang="en-US"/>
          </a:p>
          <a:p>
            <a:r>
              <a:rPr lang="en-US" altLang="en-US"/>
              <a:t>### QERY PARAMS ###</a:t>
            </a:r>
            <a:endParaRPr lang="en-US" altLang="en-US"/>
          </a:p>
          <a:p>
            <a:r>
              <a:rPr lang="en-US" altLang="en-US"/>
              <a:t>@app.get('/blog/published/')</a:t>
            </a:r>
            <a:endParaRPr lang="en-US" altLang="en-US"/>
          </a:p>
          <a:p>
            <a:r>
              <a:rPr lang="en-US" altLang="en-US"/>
              <a:t>def publish_blogs(limits, publish : bool):</a:t>
            </a:r>
            <a:endParaRPr lang="en-US" altLang="en-US"/>
          </a:p>
          <a:p>
            <a:r>
              <a:rPr lang="en-US" altLang="en-US"/>
              <a:t>    if publish:</a:t>
            </a:r>
            <a:endParaRPr lang="en-US" altLang="en-US"/>
          </a:p>
          <a:p>
            <a:r>
              <a:rPr lang="en-US" altLang="en-US"/>
              <a:t>        return {'data': 'this is the published blogs'}</a:t>
            </a:r>
            <a:endParaRPr lang="en-US" altLang="en-US"/>
          </a:p>
          <a:p>
            <a:r>
              <a:rPr lang="en-US" altLang="en-US"/>
              <a:t>    else:</a:t>
            </a:r>
            <a:endParaRPr lang="en-US" altLang="en-US"/>
          </a:p>
          <a:p>
            <a:r>
              <a:rPr lang="en-US" altLang="en-US"/>
              <a:t>        return {'data': 'this is the Unpublished blogs'}</a:t>
            </a:r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>
                <a:sym typeface="+mn-ea"/>
              </a:rPr>
              <a:t>from typing import Optional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from typing import Optional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@app.get('/optional/values/')</a:t>
            </a:r>
            <a:endParaRPr lang="en-US" altLang="en-US"/>
          </a:p>
          <a:p>
            <a:r>
              <a:rPr lang="en-US" altLang="en-US"/>
              <a:t>def optional1(limit:int, search: str, sort: Optional[int]= None):</a:t>
            </a:r>
            <a:endParaRPr lang="en-US" altLang="en-US"/>
          </a:p>
          <a:p>
            <a:r>
              <a:rPr lang="en-US" altLang="en-US"/>
              <a:t>    if search == 'laxman':</a:t>
            </a:r>
            <a:endParaRPr lang="en-US" altLang="en-US"/>
          </a:p>
          <a:p>
            <a:r>
              <a:rPr lang="en-US" altLang="en-US"/>
              <a:t>        return f'Laxman Kendre {limit} - {search} - {sort}'</a:t>
            </a:r>
            <a:endParaRPr lang="en-US" altLang="en-US"/>
          </a:p>
          <a:p>
            <a:r>
              <a:rPr lang="en-US" altLang="en-US"/>
              <a:t>    else:</a:t>
            </a:r>
            <a:endParaRPr lang="en-US" altLang="en-US"/>
          </a:p>
          <a:p>
            <a:r>
              <a:rPr lang="en-US" altLang="en-US"/>
              <a:t>        return f'Please search another string!!!'</a:t>
            </a:r>
            <a:endParaRPr lang="en-US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IN"/>
              <a:t>POST Method</a:t>
            </a:r>
            <a:endParaRPr lang="en-US" alt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### POST METHOD ###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@app.post('/create-blog/')</a:t>
            </a:r>
            <a:endParaRPr lang="en-US" altLang="en-US"/>
          </a:p>
          <a:p>
            <a:r>
              <a:rPr lang="en-US" altLang="en-US"/>
              <a:t>def create_blog():</a:t>
            </a:r>
            <a:endParaRPr lang="en-US" altLang="en-US"/>
          </a:p>
          <a:p>
            <a:r>
              <a:rPr lang="en-US" altLang="en-US"/>
              <a:t>    return {'resp': 'Blog has been created!!!'}</a:t>
            </a:r>
            <a:endParaRPr lang="en-US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Rectangle 3"/>
          <p:cNvSpPr/>
          <p:nvPr/>
        </p:nvSpPr>
        <p:spPr>
          <a:xfrm>
            <a:off x="3048000" y="3105835"/>
            <a:ext cx="6096000" cy="36830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en-US" dirty="0"/>
              <a:t>https://www.youtube.com/watch?v=7t2alSnE2-I</a:t>
            </a:r>
            <a:endParaRPr lang="en-US" altLang="en-US"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/>
          <p:cNvSpPr/>
          <p:nvPr>
            <p:ph idx="1"/>
          </p:nvPr>
        </p:nvSpPr>
        <p:spPr/>
        <p:txBody>
          <a:bodyPr/>
          <a:p>
            <a:r>
              <a:rPr lang="en-US"/>
              <a:t>Fast api provide swagger UI</a:t>
            </a:r>
            <a:endParaRPr lang="en-US"/>
          </a:p>
          <a:p>
            <a:r>
              <a:rPr lang="en-US"/>
              <a:t>ReDoc UI</a:t>
            </a:r>
            <a:endParaRPr lang="en-US"/>
          </a:p>
          <a:p>
            <a:r>
              <a:rPr lang="en-US"/>
              <a:t>Automatic Documentation</a:t>
            </a:r>
            <a:endParaRPr lang="en-US"/>
          </a:p>
          <a:p>
            <a:r>
              <a:rPr lang="en-US"/>
              <a:t>Pydantic library we can use.</a:t>
            </a:r>
            <a:endParaRPr lang="en-US"/>
          </a:p>
          <a:p>
            <a:r>
              <a:rPr lang="en-US"/>
              <a:t>Open API and JSON Schema</a:t>
            </a:r>
            <a:endParaRPr lang="en-US"/>
          </a:p>
          <a:p>
            <a:endParaRPr lang="en-US"/>
          </a:p>
          <a:p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>
                <a:sym typeface="+mn-ea"/>
              </a:rPr>
              <a:t>FAST API	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/>
              <a:t>FAST API</a:t>
            </a:r>
            <a:endParaRPr lang="en-US" altLang="en-US"/>
          </a:p>
          <a:p>
            <a:endParaRPr lang="en-US" altLang="en-US"/>
          </a:p>
          <a:p>
            <a:r>
              <a:rPr lang="en-US" altLang="en-US"/>
              <a:t>Security and Authentication</a:t>
            </a:r>
            <a:endParaRPr lang="en-US" altLang="en-US"/>
          </a:p>
          <a:p>
            <a:r>
              <a:rPr lang="en-US" altLang="en-US"/>
              <a:t>HTTP Basic</a:t>
            </a:r>
            <a:endParaRPr lang="en-US" altLang="en-US"/>
          </a:p>
          <a:p>
            <a:r>
              <a:rPr lang="en-US" altLang="en-US"/>
              <a:t>OAuth2 (also with JWT tokens )</a:t>
            </a:r>
            <a:endParaRPr lang="en-US" altLang="en-US"/>
          </a:p>
          <a:p>
            <a:r>
              <a:rPr lang="en-US" altLang="en-US"/>
              <a:t>API Keys in </a:t>
            </a:r>
            <a:endParaRPr lang="en-US" altLang="en-US"/>
          </a:p>
          <a:p>
            <a:r>
              <a:rPr lang="en-US" altLang="en-US"/>
              <a:t> -&gt; Headers</a:t>
            </a:r>
            <a:endParaRPr lang="en-US" altLang="en-US"/>
          </a:p>
          <a:p>
            <a:r>
              <a:rPr lang="en-US" altLang="en-US"/>
              <a:t> -&gt; Querys Paramenters.</a:t>
            </a:r>
            <a:endParaRPr lang="en-US" altLang="en-US"/>
          </a:p>
          <a:p>
            <a:r>
              <a:rPr lang="en-US" altLang="en-US"/>
              <a:t> -&gt; Cookies, etc</a:t>
            </a:r>
            <a:endParaRPr lang="en-US" altLang="en-US"/>
          </a:p>
        </p:txBody>
      </p:sp>
      <p:sp>
        <p:nvSpPr>
          <p:cNvPr id="4" name="Text Box 3"/>
          <p:cNvSpPr txBox="1"/>
          <p:nvPr/>
        </p:nvSpPr>
        <p:spPr>
          <a:xfrm>
            <a:off x="3048000" y="3244850"/>
            <a:ext cx="6096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en-US">
                <a:sym typeface="+mn-ea"/>
              </a:rPr>
              <a:t>FAST API</a:t>
            </a:r>
            <a:endParaRPr lang="en-US" altLang="en-US">
              <a:sym typeface="+mn-e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7580" y="1825625"/>
            <a:ext cx="773557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1232</Words>
  <Application>WPS Presentation</Application>
  <PresentationFormat>Widescreen</PresentationFormat>
  <Paragraphs>70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0" baseType="lpstr">
      <vt:lpstr>Arial</vt:lpstr>
      <vt:lpstr>SimSun</vt:lpstr>
      <vt:lpstr>Wingdings</vt:lpstr>
      <vt:lpstr>Calibri Light</vt:lpstr>
      <vt:lpstr>Calibri</vt:lpstr>
      <vt:lpstr>Microsoft YaHei</vt:lpstr>
      <vt:lpstr>Arial Unicode MS</vt:lpstr>
      <vt:lpstr>Office Theme</vt:lpstr>
      <vt:lpstr>FAST API</vt:lpstr>
      <vt:lpstr>PowerPoint 演示文稿</vt:lpstr>
      <vt:lpstr>PowerPoint 演示文稿</vt:lpstr>
      <vt:lpstr>FAST API	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 API</dc:title>
  <dc:creator>Laxman</dc:creator>
  <cp:lastModifiedBy>Laxman Kendre</cp:lastModifiedBy>
  <cp:revision>32</cp:revision>
  <dcterms:created xsi:type="dcterms:W3CDTF">2025-04-08T09:47:00Z</dcterms:created>
  <dcterms:modified xsi:type="dcterms:W3CDTF">2025-05-27T12:27:57Z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2B1D0BDC144740DFBD9044773AB78438_12</vt:lpwstr>
  </property>
  <property fmtid="{D5CDD505-2E9C-101B-9397-08002B2CF9AE}" pid="3" name="KSOProductBuildVer">
    <vt:lpwstr>1033-12.2.0.21179</vt:lpwstr>
  </property>
</Properties>
</file>

<file path=docProps/thumbnail.jpeg>
</file>